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7" d="100"/>
          <a:sy n="107" d="100"/>
        </p:scale>
        <p:origin x="-84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270D0E6-E715-48D7-BD31-0A8BB96BC1BE}" type="datetimeFigureOut">
              <a:rPr lang="en-US" smtClean="0"/>
              <a:pPr/>
              <a:t>12/18/2015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D9BDF3D-FA19-4D51-B12C-B8E19971683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080027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4886D1-CEB1-43F9-A072-5C805B78EBF7}" type="datetime1">
              <a:rPr lang="en-US" smtClean="0"/>
              <a:pPr/>
              <a:t>12/18/2015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6056A4-D823-42D3-918C-6B5C18805A58}" type="datetime1">
              <a:rPr lang="en-US" smtClean="0"/>
              <a:pPr/>
              <a:t>12/18/2015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5FF863-9C82-4AC3-977D-79D38889299E}" type="datetime1">
              <a:rPr lang="en-US" smtClean="0"/>
              <a:pPr/>
              <a:t>12/18/2015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1C7A4D-3AA4-445C-A688-79E6A28439EC}" type="datetime1">
              <a:rPr lang="en-US" smtClean="0"/>
              <a:pPr/>
              <a:t>12/18/2015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7395E-C9B9-461E-8D47-2731A116A53C}" type="datetime1">
              <a:rPr lang="en-US" smtClean="0"/>
              <a:pPr/>
              <a:t>12/18/2015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0B2EE8-7F0A-44B2-997F-15775DD0A5AC}" type="datetime1">
              <a:rPr lang="en-US" smtClean="0"/>
              <a:pPr/>
              <a:t>12/18/2015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6521D1-5F22-412A-8828-E44396C407A0}" type="datetime1">
              <a:rPr lang="en-US" smtClean="0"/>
              <a:pPr/>
              <a:t>12/18/2015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33DBAD-24FA-4925-AAD1-C4A9176CE80F}" type="datetime1">
              <a:rPr lang="en-US" smtClean="0"/>
              <a:pPr/>
              <a:t>12/18/2015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A4EC1E-D47D-481C-A28B-CFBF4786A11E}" type="datetime1">
              <a:rPr lang="en-US" smtClean="0"/>
              <a:pPr/>
              <a:t>12/18/2015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161CCD-5DDF-4850-9512-BB8A9E5682F1}" type="datetime1">
              <a:rPr lang="en-US" smtClean="0"/>
              <a:pPr/>
              <a:t>12/18/2015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B3715E-A75A-4026-B895-0E2253C8DE38}" type="datetime1">
              <a:rPr lang="en-US" smtClean="0"/>
              <a:pPr/>
              <a:t>12/18/2015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360982-8FCC-42D1-93CE-886D1D605E6C}" type="datetime1">
              <a:rPr lang="en-US" smtClean="0"/>
              <a:pPr/>
              <a:t>12/18/2015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EE07C4-C78F-436F-8C2B-04022AAA378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Atestat</a:t>
            </a:r>
            <a:r>
              <a:rPr lang="en-US" dirty="0" smtClean="0"/>
              <a:t> 2016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endParaRPr lang="en-US" sz="35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305800" cy="4572000"/>
          </a:xfrm>
        </p:spPr>
        <p:txBody>
          <a:bodyPr/>
          <a:lstStyle/>
          <a:p>
            <a:pPr>
              <a:buNone/>
            </a:pPr>
            <a:r>
              <a:rPr lang="en-US" dirty="0" err="1" smtClean="0"/>
              <a:t>Proiect</a:t>
            </a:r>
            <a:endParaRPr lang="en-US" dirty="0" smtClean="0"/>
          </a:p>
          <a:p>
            <a:pPr>
              <a:buNone/>
            </a:pPr>
            <a:r>
              <a:rPr lang="en-US" dirty="0" err="1" smtClean="0"/>
              <a:t>Birotica</a:t>
            </a:r>
            <a:endParaRPr lang="en-US" dirty="0" smtClean="0"/>
          </a:p>
          <a:p>
            <a:pPr>
              <a:buNone/>
            </a:pPr>
            <a:r>
              <a:rPr lang="en-US" dirty="0" err="1" smtClean="0"/>
              <a:t>Baze</a:t>
            </a:r>
            <a:r>
              <a:rPr lang="en-US" dirty="0" smtClean="0"/>
              <a:t> de date</a:t>
            </a:r>
          </a:p>
          <a:p>
            <a:pPr>
              <a:buNone/>
            </a:pPr>
            <a:r>
              <a:rPr lang="en-US" dirty="0" err="1" smtClean="0"/>
              <a:t>Programare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2</a:t>
            </a:fld>
            <a:endParaRPr lang="en-US"/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Probele</a:t>
            </a:r>
            <a:r>
              <a:rPr lang="en-US" dirty="0" smtClean="0"/>
              <a:t> de </a:t>
            </a:r>
            <a:r>
              <a:rPr lang="en-US" dirty="0" err="1" smtClean="0"/>
              <a:t>examen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EE07C4-C78F-436F-8C2B-04022AAA3786}" type="slidenum">
              <a:rPr lang="en-US" smtClean="0"/>
              <a:pPr/>
              <a:t>3</a:t>
            </a:fld>
            <a:endParaRPr lang="en-US"/>
          </a:p>
        </p:txBody>
      </p:sp>
      <p:sp>
        <p:nvSpPr>
          <p:cNvPr id="5" name="Isosceles Triangle 4"/>
          <p:cNvSpPr/>
          <p:nvPr/>
        </p:nvSpPr>
        <p:spPr>
          <a:xfrm>
            <a:off x="2590800" y="1905000"/>
            <a:ext cx="4191000" cy="373380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116</TotalTime>
  <Words>13</Words>
  <Application>Microsoft Office PowerPoint</Application>
  <PresentationFormat>On-screen Show (4:3)</PresentationFormat>
  <Paragraphs>8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Atestat 2016</vt:lpstr>
      <vt:lpstr>Probele de examen</vt:lpstr>
      <vt:lpstr>PowerPoint Presentation</vt:lpstr>
    </vt:vector>
  </TitlesOfParts>
  <Company>Grizli777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Atestat 2016</dc:title>
  <dc:creator>Mariana</dc:creator>
  <cp:lastModifiedBy>Adi</cp:lastModifiedBy>
  <cp:revision>13</cp:revision>
  <dcterms:created xsi:type="dcterms:W3CDTF">2015-12-13T16:52:32Z</dcterms:created>
  <dcterms:modified xsi:type="dcterms:W3CDTF">2015-12-18T06:22:19Z</dcterms:modified>
</cp:coreProperties>
</file>

<file path=docProps/thumbnail.jpeg>
</file>